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4" r:id="rId119"/>
    <p:sldId id="373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389" r:id="rId150"/>
    <p:sldId id="390" r:id="rId151"/>
    <p:sldId id="391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2" autoAdjust="0"/>
    <p:restoredTop sz="94660"/>
  </p:normalViewPr>
  <p:slideViewPr>
    <p:cSldViewPr snapToGrid="0">
      <p:cViewPr varScale="1">
        <p:scale>
          <a:sx n="77" d="100"/>
          <a:sy n="77" d="100"/>
        </p:scale>
        <p:origin x="60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viewProps" Target="view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523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149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49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04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600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079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7860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812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188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45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83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69869-79F2-4153-9B3B-C7BE80F379CB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D3346-4834-4008-A8B7-3118ABE448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42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5395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707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656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648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969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281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786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473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370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5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31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84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899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778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24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113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773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099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913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39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042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836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51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1037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787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968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781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268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167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468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774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852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316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89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79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725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117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574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339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881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294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" y="-1435274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701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8620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390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79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374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312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198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35274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071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42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64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4112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4327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17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3558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70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730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725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8477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4074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7183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888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2812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8539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7526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9310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69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704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5725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40415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11195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52560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13582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49016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210980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42656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71225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914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5389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02055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43519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18416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19788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8275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71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91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45" y="-237198"/>
            <a:ext cx="11198270" cy="662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0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96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47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37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13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22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6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04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20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30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1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79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49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17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87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04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74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33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06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63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88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6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77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56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60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44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6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50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88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39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14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81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5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889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35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0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1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7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97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75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56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33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605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13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999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62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877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319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753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453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65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287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31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533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59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133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398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300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915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142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025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65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41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582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585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36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771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035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654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8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0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293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731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594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382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280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51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236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725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456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28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625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294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56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741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270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622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3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寬螢幕</PresentationFormat>
  <Paragraphs>0</Paragraphs>
  <Slides>174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174</vt:i4>
      </vt:variant>
    </vt:vector>
  </HeadingPairs>
  <TitlesOfParts>
    <vt:vector size="179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I3302</dc:creator>
  <cp:lastModifiedBy>I3302</cp:lastModifiedBy>
  <cp:revision>7</cp:revision>
  <dcterms:created xsi:type="dcterms:W3CDTF">2017-03-09T07:18:31Z</dcterms:created>
  <dcterms:modified xsi:type="dcterms:W3CDTF">2017-03-09T08:06:55Z</dcterms:modified>
</cp:coreProperties>
</file>